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49" r:id="rId2"/>
    <p:sldId id="350" r:id="rId3"/>
    <p:sldId id="351" r:id="rId4"/>
    <p:sldId id="352" r:id="rId5"/>
    <p:sldId id="353" r:id="rId6"/>
    <p:sldId id="354" r:id="rId7"/>
    <p:sldId id="355" r:id="rId8"/>
    <p:sldId id="356" r:id="rId9"/>
    <p:sldId id="357" r:id="rId10"/>
    <p:sldId id="358" r:id="rId11"/>
    <p:sldId id="27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4"/>
    <p:restoredTop sz="75079"/>
  </p:normalViewPr>
  <p:slideViewPr>
    <p:cSldViewPr snapToGrid="0" snapToObjects="1">
      <p:cViewPr varScale="1">
        <p:scale>
          <a:sx n="168" d="100"/>
          <a:sy n="168" d="100"/>
        </p:scale>
        <p:origin x="19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AF6D6-1DB0-1244-9B25-5A6D343B9057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69292-6ADB-0549-B350-F2240BA4F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3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Supposed to be a two day strike where you don’t do any professor related tasks and learn about BLM and challenges of underrepresented people, and what can be done to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51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where all of this started and popularized this year, which, for me was the black lives matter protests.</a:t>
            </a:r>
          </a:p>
          <a:p>
            <a:r>
              <a:rPr lang="en-US" dirty="0"/>
              <a:t>BLM has been around for many years, but the very public, and unfair, murders of black people by police ignited the movement</a:t>
            </a:r>
          </a:p>
          <a:p>
            <a:r>
              <a:rPr lang="en-US" dirty="0"/>
              <a:t>For instance, </a:t>
            </a:r>
            <a:r>
              <a:rPr lang="en-US" dirty="0" err="1"/>
              <a:t>geore</a:t>
            </a:r>
            <a:r>
              <a:rPr lang="en-US" dirty="0"/>
              <a:t> </a:t>
            </a:r>
            <a:r>
              <a:rPr lang="en-US" dirty="0" err="1"/>
              <a:t>floyd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84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Breonna Taylor was a nurse just at home in her apartment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01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Linden Cameron was a 13 year old shot in the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65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Daniel Prude who was pinned and hooded by officers, who then blamed it on drug overdose, which leverages deep seated biases about black people.</a:t>
            </a:r>
          </a:p>
          <a:p>
            <a:r>
              <a:rPr lang="en-US" dirty="0"/>
              <a:t>These events are tragic, and simply symptoms of a deep disparity between African </a:t>
            </a:r>
            <a:r>
              <a:rPr lang="en-US" dirty="0" err="1"/>
              <a:t>americans</a:t>
            </a:r>
            <a:r>
              <a:rPr lang="en-US" dirty="0"/>
              <a:t> and the rest of America.</a:t>
            </a:r>
          </a:p>
          <a:p>
            <a:r>
              <a:rPr lang="en-US" dirty="0"/>
              <a:t>The US has historically treated immigrants of all kinds poorly, but African </a:t>
            </a:r>
            <a:r>
              <a:rPr lang="en-US" dirty="0" err="1"/>
              <a:t>americans</a:t>
            </a:r>
            <a:r>
              <a:rPr lang="en-US" dirty="0"/>
              <a:t> have been systematically oppressed from day one of the nation’s founding.</a:t>
            </a:r>
          </a:p>
          <a:p>
            <a:r>
              <a:rPr lang="en-US" dirty="0"/>
              <a:t>BLM is simply the manifestation of the outrage at this inequity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the WNBA led the sports world in going on a strike to further publicize this issue, and other sports </a:t>
            </a:r>
            <a:r>
              <a:rPr lang="en-US" dirty="0" err="1"/>
              <a:t>leaguse</a:t>
            </a:r>
            <a:r>
              <a:rPr lang="en-US" dirty="0"/>
              <a:t> followed.</a:t>
            </a:r>
          </a:p>
          <a:p>
            <a:r>
              <a:rPr lang="en-US" dirty="0" err="1"/>
              <a:t>ScholarStrike</a:t>
            </a:r>
            <a:r>
              <a:rPr lang="en-US" dirty="0"/>
              <a:t> was a reaction by academics in support of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9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cancel class, I’ll list here terms that are worth searching for to educate your self a bit about what’s going on.  We will share these terms in the slack.</a:t>
            </a:r>
          </a:p>
          <a:p>
            <a:r>
              <a:rPr lang="en-US" dirty="0"/>
              <a:t>These are issues that I am not an expert in either, but I am happy to discuss these in recitation or OH.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6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9908-18BC-EC4D-A664-1E884C22F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9BBD-6E61-5D42-BA3A-D38B93B53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5B3F0-CABA-C941-A2E6-8DF86D20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92217-078E-ED47-866D-5E16B6DF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34E80-F639-E24F-98F3-FC09C63C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1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CEB-55B9-2E49-89EB-10D4FA5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F084D-7AC8-2A48-B958-F31514B80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5B056-5E1E-C84D-A88E-F10EC46B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6EA7C-F71D-2F47-B222-1B4D8949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ED5B7-1596-1F4A-964F-0898FDD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FDA76F-0E5A-4249-B176-E1994E136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FD9E5-8360-374D-986D-404B71F6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97E7-AD62-6440-AD9F-5D7E408A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85183-4F65-DC47-9527-BDF56952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74BF7-9D17-C441-A12D-4E51CE9B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E9CB-C423-8345-B6A3-27950230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2098-CE54-144C-9F13-16791B61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14DC7-43FC-3E4C-8DF8-7D946CFB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CD5B-8D9E-1041-96CA-8219B638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2E3C-B716-6044-B226-1888B44B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B5AF-6366-CA4F-91BD-7E5B594C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5060-8361-2446-8A27-EA747854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CCA17-11B6-214C-BC55-4F9848F7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E22FC-A757-764F-9BB1-98B1399B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B59E-6119-D44B-B9D2-52CB2E49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1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F2D1-E32C-7646-8FE5-2E9E40E2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72EF-EE2D-0242-AACD-E1F9AE9AC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7BA-55B0-1E4A-96EE-EF0C0E68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38F50-40A0-D945-8DCA-2C71F7CB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43CA-E152-BD4E-B0C4-32954845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B7114-A324-A045-83E3-79705FE9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30BD-FA9B-2E43-9122-D5EE6F04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F73D3-3DBF-C745-8FEA-543AEA989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99410-3988-0F45-BD59-9912D7B4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A9DF4-4E67-E345-8768-788FE1AD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8E562-310E-F541-B923-1E50C630F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BCBE8-9B26-1948-8D9D-77A104A3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77AA-815D-054E-B4F0-0A299456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EC6E7D-791C-884A-9DD2-F275A38F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8E9A-095A-E548-9B90-56AFE665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FAA96-C84E-D240-B67F-FCE34F8B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9BE89-45F5-4D45-B65F-AA4CAB18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AB3B9-39C8-E749-909D-0F6946A3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09492-C05A-D842-9539-1774D693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763A8-3FBF-7347-9D8A-BE5D846B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669A3-FADA-654B-94D8-97466D25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2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FBE4-21B5-A245-B028-21696B09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FC81-D4D9-DB4C-9371-4B21A116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65B70-BDBC-C74C-BD04-B5184A7F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80474-7502-9342-83A4-062FAB3E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71CD-4381-144E-8156-646902D4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AE36A-8C96-F545-9D32-C81AED43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D472-E44A-574C-B10E-F80E0010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46F453-AB0E-DD46-92D6-C76C0BDCD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44557-3BDC-DE4F-B39B-17F1BDF25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AF9BB-BD75-6A40-8BED-E46C44E2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0937A-BFB3-9B4E-BFA1-82C3F830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8472-F330-A946-85E5-CBBC99A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78272-D45E-8940-A858-A296E3827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A1BA-AC8D-A647-B20D-A7D86AB6E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9A83E-D6B3-7648-9CD4-E2529E56D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80CA5B40-14D0-3241-AA75-14C869BD6E31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28C7-1CA3-AE42-B751-6DEB4BC80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84AF-CB00-B44F-BE50-1E15CADED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750C9F15-D0DD-BA46-8413-FC9F5A6E3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81" y="767214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686988" y="2092778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397343" y="4455988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805" y="928053"/>
            <a:ext cx="4655876" cy="556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mic &amp; say: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this is _</a:t>
            </a:r>
            <a:r>
              <a:rPr lang="en-US" sz="3200" u="sng" dirty="0">
                <a:latin typeface="Avenir Next" panose="020B0503020202020204" pitchFamily="34" charset="0"/>
                <a:cs typeface="Arial" panose="020B0604020202020204" pitchFamily="34" charset="0"/>
              </a:rPr>
              <a:t>(name)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_,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 ate ___________ for breakfast”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Click           when done 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1183710" y="4715089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6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E403-D7B6-F84E-89D2-5D76B728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Search terms to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FDED-895B-A547-8C1F-C762139D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john </a:t>
            </a:r>
            <a:r>
              <a:rPr lang="en-US" sz="4400" dirty="0" err="1">
                <a:solidFill>
                  <a:schemeClr val="bg1"/>
                </a:solidFill>
              </a:rPr>
              <a:t>oliver</a:t>
            </a:r>
            <a:r>
              <a:rPr lang="en-US" sz="4400" dirty="0">
                <a:solidFill>
                  <a:schemeClr val="bg1"/>
                </a:solidFill>
              </a:rPr>
              <a:t> police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Netflix 13th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The case for reparations</a:t>
            </a:r>
          </a:p>
          <a:p>
            <a:pPr marL="0" indent="0">
              <a:buNone/>
            </a:pPr>
            <a:r>
              <a:rPr lang="en-US" sz="4400" dirty="0" err="1">
                <a:solidFill>
                  <a:schemeClr val="bg1"/>
                </a:solidFill>
              </a:rPr>
              <a:t>shutdownstem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8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for Tuesday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0 by 9/13 11:59PM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2823693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Walk through</a:t>
            </a:r>
          </a:p>
          <a:p>
            <a:pPr marL="0" indent="0">
              <a:buNone/>
            </a:pPr>
            <a:r>
              <a:rPr lang="en-US" dirty="0"/>
              <a:t>A0</a:t>
            </a:r>
          </a:p>
          <a:p>
            <a:pPr marL="0" indent="0">
              <a:buNone/>
            </a:pPr>
            <a:r>
              <a:rPr lang="en-US" dirty="0"/>
              <a:t>Paper Reviews</a:t>
            </a:r>
          </a:p>
          <a:p>
            <a:pPr marL="0" indent="0">
              <a:buNone/>
            </a:pPr>
            <a:r>
              <a:rPr lang="en-US" dirty="0"/>
              <a:t>Project list is up (still evolving)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Course goal</a:t>
            </a:r>
          </a:p>
          <a:p>
            <a:pPr marL="0" indent="0">
              <a:buNone/>
            </a:pPr>
            <a:r>
              <a:rPr lang="en-US" dirty="0"/>
              <a:t>You feel comfortable reading papers + conducting research</a:t>
            </a:r>
          </a:p>
          <a:p>
            <a:pPr marL="0" indent="0">
              <a:buNone/>
            </a:pPr>
            <a:r>
              <a:rPr lang="en-US" dirty="0"/>
              <a:t>Research ~ answering your own questions</a:t>
            </a:r>
          </a:p>
        </p:txBody>
      </p:sp>
    </p:spTree>
    <p:extLst>
      <p:ext uri="{BB962C8B-B14F-4D97-AF65-F5344CB8AC3E}">
        <p14:creationId xmlns:p14="http://schemas.microsoft.com/office/powerpoint/2010/main" val="2489192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Review classic DBMS 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 on w6113.github.io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353B0-C7A0-5049-959F-38958D3F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88" y="3983590"/>
            <a:ext cx="8477420" cy="303093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C2DB4DC-5C21-B246-8B64-13709BAFEC82}"/>
              </a:ext>
            </a:extLst>
          </p:cNvPr>
          <p:cNvSpPr/>
          <p:nvPr/>
        </p:nvSpPr>
        <p:spPr>
          <a:xfrm rot="1235702">
            <a:off x="3504178" y="601370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5458F50-5FAC-3544-8B36-16B360FCED4D}"/>
              </a:ext>
            </a:extLst>
          </p:cNvPr>
          <p:cNvSpPr/>
          <p:nvPr/>
        </p:nvSpPr>
        <p:spPr>
          <a:xfrm rot="13481599">
            <a:off x="7946280" y="632391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2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FE028D-EACC-5E47-8BD7-24B4A007EF13}"/>
              </a:ext>
            </a:extLst>
          </p:cNvPr>
          <p:cNvSpPr txBox="1"/>
          <p:nvPr/>
        </p:nvSpPr>
        <p:spPr>
          <a:xfrm>
            <a:off x="3996643" y="3013502"/>
            <a:ext cx="419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#</a:t>
            </a:r>
            <a:r>
              <a:rPr lang="en-US" sz="4800" dirty="0" err="1">
                <a:solidFill>
                  <a:schemeClr val="bg1"/>
                </a:solidFill>
                <a:latin typeface="Avenir Next" panose="020B0503020202020204" pitchFamily="34" charset="0"/>
              </a:rPr>
              <a:t>ScholarStrike</a:t>
            </a:r>
            <a:endParaRPr lang="en-US" sz="4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19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2D373-E715-A745-88D3-5C5D253F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81" y="1330035"/>
            <a:ext cx="6277838" cy="62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F636-8F88-E04F-B5CE-9D75FE43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433" y="1468481"/>
            <a:ext cx="8413040" cy="53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187C5-C207-244C-B09E-994F8762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26"/>
          <a:stretch/>
        </p:blipFill>
        <p:spPr>
          <a:xfrm>
            <a:off x="1500281" y="1448790"/>
            <a:ext cx="9500196" cy="54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96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4A207-2447-B947-B9C3-F192E168C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56"/>
          <a:stretch/>
        </p:blipFill>
        <p:spPr>
          <a:xfrm>
            <a:off x="1580423" y="1472541"/>
            <a:ext cx="9031155" cy="53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0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DCD4-11D8-A346-83B9-453EC259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7C23-A0F4-C74B-B210-6C0BB0D3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ACCC92-EA2A-8746-B71C-70CCA5DF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0800"/>
            <a:ext cx="10160000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43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415</Words>
  <Application>Microsoft Macintosh PowerPoint</Application>
  <PresentationFormat>Widescreen</PresentationFormat>
  <Paragraphs>63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Avenir Next</vt:lpstr>
      <vt:lpstr>Calibri</vt:lpstr>
      <vt:lpstr>Office Theme</vt:lpstr>
      <vt:lpstr>PowerPoint Presentation</vt:lpstr>
      <vt:lpstr>Logistics</vt:lpstr>
      <vt:lpstr>Today’s session</vt:lpstr>
      <vt:lpstr>PowerPoint Presentation</vt:lpstr>
      <vt:lpstr>Black Lives Matter</vt:lpstr>
      <vt:lpstr>Black Lives Matter</vt:lpstr>
      <vt:lpstr>Black Lives Matter</vt:lpstr>
      <vt:lpstr>Black Lives Matter</vt:lpstr>
      <vt:lpstr>PowerPoint Presentation</vt:lpstr>
      <vt:lpstr>Search terms to learn more</vt:lpstr>
      <vt:lpstr>Your Tasks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Setup</dc:title>
  <dc:creator>Microsoft Office User</dc:creator>
  <cp:lastModifiedBy>Microsoft Office User</cp:lastModifiedBy>
  <cp:revision>20</cp:revision>
  <dcterms:created xsi:type="dcterms:W3CDTF">2020-09-08T14:06:51Z</dcterms:created>
  <dcterms:modified xsi:type="dcterms:W3CDTF">2020-09-10T15:25:14Z</dcterms:modified>
</cp:coreProperties>
</file>